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0" r:id="rId2"/>
    <p:sldId id="272" r:id="rId3"/>
    <p:sldId id="274" r:id="rId4"/>
    <p:sldId id="278" r:id="rId5"/>
    <p:sldId id="282" r:id="rId6"/>
    <p:sldId id="284" r:id="rId7"/>
  </p:sldIdLst>
  <p:sldSz cx="9144000" cy="6858000" type="screen4x3"/>
  <p:notesSz cx="6858000" cy="9144000"/>
  <p:embeddedFontLst>
    <p:embeddedFont>
      <p:font typeface="Twinkl SemiBold" pitchFamily="2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Infant Rg" panose="02000503030000020003" charset="0"/>
      <p:regular r:id="rId15"/>
      <p:bold r:id="rId16"/>
    </p:embeddedFont>
    <p:embeddedFont>
      <p:font typeface="Twinkl" pitchFamily="2" charset="0"/>
      <p:regular r:id="rId17"/>
      <p:bold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2371F2-90FD-40E2-B81A-1A1F3702AC0C}" type="datetimeFigureOut">
              <a:rPr lang="en-GB"/>
              <a:pPr>
                <a:defRPr/>
              </a:pPr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4D8C51-8318-4B33-8443-4E83BDE5AC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194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33798C-E82A-4E64-A7FA-D64558F2934C}" type="datetimeFigureOut">
              <a:rPr lang="en-GB"/>
              <a:pPr>
                <a:defRPr/>
              </a:pPr>
              <a:t>04/06/2020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5716A6-5B0E-4E73-8F61-7A4FB57EA9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97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7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4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39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81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2" r:id="rId4"/>
    <p:sldLayoutId id="214748367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r="1955"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20"/>
          <p:cNvSpPr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 bee on a flower!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0"/>
          <p:cNvSpPr>
            <a:spLocks/>
          </p:cNvSpPr>
          <p:nvPr/>
        </p:nvSpPr>
        <p:spPr bwMode="auto">
          <a:xfrm>
            <a:off x="2503488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 butterfly!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34" y="-158016"/>
            <a:ext cx="8643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b="1" dirty="0">
                <a:solidFill>
                  <a:schemeClr val="bg1"/>
                </a:solidFill>
              </a:rPr>
              <a:t>2</a:t>
            </a:r>
            <a:endParaRPr lang="en-GB" sz="10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1340" r="62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20"/>
          <p:cNvSpPr>
            <a:spLocks/>
          </p:cNvSpPr>
          <p:nvPr/>
        </p:nvSpPr>
        <p:spPr bwMode="auto">
          <a:xfrm>
            <a:off x="461963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Daisies!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34" y="-158016"/>
            <a:ext cx="8531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b="1" dirty="0" smtClean="0">
                <a:solidFill>
                  <a:schemeClr val="bg1"/>
                </a:solidFill>
              </a:rPr>
              <a:t>3</a:t>
            </a:r>
            <a:endParaRPr lang="en-GB" sz="10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20"/>
          <p:cNvSpPr>
            <a:spLocks/>
          </p:cNvSpPr>
          <p:nvPr/>
        </p:nvSpPr>
        <p:spPr bwMode="auto">
          <a:xfrm>
            <a:off x="461963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Green leaves!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134" y="-158016"/>
            <a:ext cx="9332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b="1" dirty="0">
                <a:solidFill>
                  <a:schemeClr val="bg1"/>
                </a:solidFill>
              </a:rPr>
              <a:t>4</a:t>
            </a:r>
            <a:endParaRPr lang="en-GB" sz="10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r="1970"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20"/>
          <p:cNvSpPr>
            <a:spLocks/>
          </p:cNvSpPr>
          <p:nvPr/>
        </p:nvSpPr>
        <p:spPr bwMode="auto">
          <a:xfrm>
            <a:off x="461963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 picnic basket!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34" y="-158016"/>
            <a:ext cx="8739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b="1" dirty="0">
                <a:solidFill>
                  <a:schemeClr val="bg1"/>
                </a:solidFill>
              </a:rPr>
              <a:t>5</a:t>
            </a:r>
            <a:endParaRPr lang="en-GB" sz="10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r="5602"/>
          <a:stretch>
            <a:fillRect/>
          </a:stretch>
        </p:blipFill>
        <p:spPr bwMode="auto">
          <a:xfrm>
            <a:off x="0" y="-11113"/>
            <a:ext cx="91440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20"/>
          <p:cNvSpPr>
            <a:spLocks/>
          </p:cNvSpPr>
          <p:nvPr/>
        </p:nvSpPr>
        <p:spPr bwMode="auto">
          <a:xfrm>
            <a:off x="461963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A sandcastle!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34" y="-158016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0" b="1" dirty="0">
                <a:solidFill>
                  <a:schemeClr val="bg1"/>
                </a:solidFill>
              </a:rPr>
              <a:t>6</a:t>
            </a:r>
            <a:endParaRPr lang="en-GB" sz="10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445</TotalTime>
  <Words>26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Twinkl SemiBold</vt:lpstr>
      <vt:lpstr>Calibri</vt:lpstr>
      <vt:lpstr>Sassoon Infant Rg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Rebekah Evans</cp:lastModifiedBy>
  <cp:revision>10</cp:revision>
  <dcterms:created xsi:type="dcterms:W3CDTF">2019-02-19T10:02:01Z</dcterms:created>
  <dcterms:modified xsi:type="dcterms:W3CDTF">2020-06-04T15:25:24Z</dcterms:modified>
</cp:coreProperties>
</file>